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6B258-5A88-4154-9303-D67BB59719A0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C93B-78F6-41EE-B549-64C7BF909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6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085D5E-0AAB-42DD-B464-A3D4EC95A8F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608AD0-F954-4219-BBCF-425C7243E2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cialstudies.org/sites/default/files/c3/C3-Framework-for-Social-Studie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a.org/ed/precollege/topss/lessons/childhood-obesity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bc.go.com/shows/what-would-you-do/episode-guide/2016-08" TargetMode="External"/><Relationship Id="rId3" Type="http://schemas.openxmlformats.org/officeDocument/2006/relationships/hyperlink" Target="http://abc.go.com/shows/what-would-you-do/episode-guide/2015-08/14-what-would-you-do-08141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Psychology: Strategies for Making High School Psychology More Inquiry Based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Ginette C. </a:t>
            </a:r>
            <a:r>
              <a:rPr lang="en-US" dirty="0" err="1"/>
              <a:t>Blackhart</a:t>
            </a:r>
            <a:r>
              <a:rPr lang="en-US" dirty="0"/>
              <a:t>, </a:t>
            </a:r>
            <a:r>
              <a:rPr lang="en-US" dirty="0" err="1" smtClean="0"/>
              <a:t>Ph.D</a:t>
            </a:r>
            <a:endParaRPr lang="en-US" dirty="0" smtClean="0"/>
          </a:p>
          <a:p>
            <a:r>
              <a:rPr lang="en-US" dirty="0" smtClean="0"/>
              <a:t>East </a:t>
            </a:r>
            <a:r>
              <a:rPr lang="en-US" dirty="0"/>
              <a:t>Tennessee State </a:t>
            </a:r>
            <a:r>
              <a:rPr lang="en-US" dirty="0" smtClean="0"/>
              <a:t>University</a:t>
            </a:r>
          </a:p>
          <a:p>
            <a:endParaRPr lang="en-US" dirty="0"/>
          </a:p>
          <a:p>
            <a:r>
              <a:rPr lang="en-US" dirty="0" smtClean="0"/>
              <a:t>Scott L. Roberts, Ph.D.</a:t>
            </a:r>
          </a:p>
          <a:p>
            <a:r>
              <a:rPr lang="en-US" dirty="0" smtClean="0"/>
              <a:t>Central Michigan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1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Wagon Wheel Discussion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6-8 people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Inside/Outside circle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Outside circle rotate.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3 questions. 1 min first two (only outside group speaks)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1 ½ minutes 3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rd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question inside group speaks.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327" y="2342105"/>
            <a:ext cx="3432345" cy="434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062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Wagon Wheel Discussion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Outside Person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Inside Person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What are your feelings on deception in research?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think it is okay to use, as long as these guidelines are followed? Why or why not?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After hearing descriptions of deceptions: 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both descriptions constitute deception?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do you think deception is?</a:t>
            </a:r>
          </a:p>
        </p:txBody>
      </p:sp>
    </p:spTree>
    <p:extLst>
      <p:ext uri="{BB962C8B-B14F-4D97-AF65-F5344CB8AC3E}">
        <p14:creationId xmlns:p14="http://schemas.microsoft.com/office/powerpoint/2010/main" val="162509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</a:t>
            </a:r>
            <a:r>
              <a:rPr lang="en-US" dirty="0"/>
              <a:t>Council for the Social Studies. (2013). </a:t>
            </a:r>
            <a:r>
              <a:rPr lang="en-US" i="1" dirty="0"/>
              <a:t>The college, career, and civic life (C3) framework for social studies state standards: Guidance for enhancing the rigor of K-12 civics, economics, geography, and history</a:t>
            </a:r>
            <a:r>
              <a:rPr lang="en-US" dirty="0"/>
              <a:t>. Silver Spring, MD: NCSS.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www.socialstudies.org/sites/default/files/c3/C3-Framework-for-Social-Studies.pdf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Inquiry </a:t>
            </a:r>
            <a:r>
              <a:rPr lang="en-US" dirty="0"/>
              <a:t>A</a:t>
            </a:r>
            <a:r>
              <a:rPr lang="en-US" dirty="0" smtClean="0"/>
              <a:t>rc of the recently released NCSS C3 framework we (a professor of psychology and a professor of social studies methods) wanted to examine and offer strategies that would allow high school psychology teachers to bring inquiry based approaches to their classrooms.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1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C3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Develop questions and planning inquires</a:t>
            </a:r>
          </a:p>
          <a:p>
            <a:r>
              <a:rPr lang="en-US" dirty="0" smtClean="0"/>
              <a:t>2. Applying disciplinary concepts and tools</a:t>
            </a:r>
          </a:p>
          <a:p>
            <a:r>
              <a:rPr lang="en-US" dirty="0" smtClean="0"/>
              <a:t>3. Evaluating sources and using evidence</a:t>
            </a:r>
          </a:p>
          <a:p>
            <a:r>
              <a:rPr lang="en-US" dirty="0" smtClean="0"/>
              <a:t>4. Communicating conclusions and taking informed 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1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Inquiry Based Psychology </a:t>
            </a:r>
            <a:r>
              <a:rPr lang="en-US" dirty="0"/>
              <a:t>L</a:t>
            </a:r>
            <a:r>
              <a:rPr lang="en-US" dirty="0" smtClean="0"/>
              <a:t>esson </a:t>
            </a:r>
            <a:r>
              <a:rPr lang="en-US" dirty="0"/>
              <a:t>P</a:t>
            </a:r>
            <a:r>
              <a:rPr lang="en-US" dirty="0" smtClean="0"/>
              <a:t>lans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history (ex., Reading Like a Historian) and other disciplines there are not many inquiry focused lesson plans for phycology course. </a:t>
            </a:r>
          </a:p>
          <a:p>
            <a:r>
              <a:rPr lang="en-US" dirty="0" smtClean="0"/>
              <a:t>One of the best ones we found is from the APA </a:t>
            </a:r>
            <a:r>
              <a:rPr lang="en-US" dirty="0"/>
              <a:t>called TOPSS (</a:t>
            </a:r>
            <a:r>
              <a:rPr lang="en-US" sz="1800" dirty="0"/>
              <a:t>http://www.apa.org/ed/precollege/topss/lessons</a:t>
            </a:r>
            <a:r>
              <a:rPr lang="en-US" sz="1800" dirty="0" smtClean="0"/>
              <a:t>/)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Childhood Obesity (</a:t>
            </a:r>
            <a:r>
              <a:rPr lang="en-US" sz="1100" dirty="0">
                <a:hlinkClick r:id="rId2"/>
              </a:rPr>
              <a:t>http://www.apa.org/ed/precollege/topss/lessons/childhood-obesity.pdf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With the lesson we provide we hope to give you some ideas for developing some on your 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9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Lesson: What Would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D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Covers the </a:t>
            </a:r>
            <a:r>
              <a:rPr lang="en-US" b="1" dirty="0" smtClean="0"/>
              <a:t>basics of psychology research methods </a:t>
            </a:r>
            <a:r>
              <a:rPr lang="en-US" dirty="0" smtClean="0"/>
              <a:t>and an area students tend to find more interesting (</a:t>
            </a:r>
            <a:r>
              <a:rPr lang="en-US" b="1" dirty="0" smtClean="0"/>
              <a:t>Social Psychology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Offers students a choice as to what they would like to learn about to increase motivation. </a:t>
            </a:r>
          </a:p>
          <a:p>
            <a:r>
              <a:rPr lang="en-US" dirty="0"/>
              <a:t>The “less is more” approach will allow more time to develop inquiry based lesson based on the C3 Framework. </a:t>
            </a:r>
          </a:p>
          <a:p>
            <a:r>
              <a:rPr lang="en-US" dirty="0"/>
              <a:t>This approach provides a very good foundation in to college level intro Psychology as well as the skills needed for </a:t>
            </a:r>
            <a:r>
              <a:rPr lang="en-US" dirty="0" smtClean="0"/>
              <a:t>“College</a:t>
            </a:r>
            <a:r>
              <a:rPr lang="en-US" dirty="0"/>
              <a:t>, Career, and Civic Life</a:t>
            </a:r>
            <a:r>
              <a:rPr lang="en-US" dirty="0" smtClean="0"/>
              <a:t>.”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9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Background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read informational text about research methods as homework before class.</a:t>
            </a:r>
          </a:p>
          <a:p>
            <a:r>
              <a:rPr lang="en-US" dirty="0" smtClean="0"/>
              <a:t>The standard high school textbook is fine.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1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Basics of Psychological 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a mini-lecture review the following information with your students:</a:t>
            </a:r>
          </a:p>
          <a:p>
            <a:pPr lvl="1"/>
            <a:r>
              <a:rPr lang="en-US" dirty="0" smtClean="0"/>
              <a:t>What is a hypothesis?</a:t>
            </a:r>
          </a:p>
          <a:p>
            <a:pPr lvl="1"/>
            <a:r>
              <a:rPr lang="en-US" dirty="0" smtClean="0"/>
              <a:t>How does one evaluate a hypothesis? </a:t>
            </a:r>
          </a:p>
          <a:p>
            <a:pPr lvl="1"/>
            <a:r>
              <a:rPr lang="en-US" dirty="0" smtClean="0"/>
              <a:t>What is a correlation? </a:t>
            </a:r>
          </a:p>
          <a:p>
            <a:pPr lvl="1"/>
            <a:r>
              <a:rPr lang="en-US" dirty="0" smtClean="0"/>
              <a:t>Why does a correlation not imply a causation? </a:t>
            </a:r>
          </a:p>
          <a:p>
            <a:pPr lvl="1"/>
            <a:r>
              <a:rPr lang="en-US" dirty="0" smtClean="0"/>
              <a:t>Why are correlations used? </a:t>
            </a:r>
          </a:p>
          <a:p>
            <a:pPr lvl="1"/>
            <a:r>
              <a:rPr lang="en-US" dirty="0" smtClean="0"/>
              <a:t>What is an experiment? </a:t>
            </a:r>
          </a:p>
          <a:p>
            <a:pPr lvl="1"/>
            <a:r>
              <a:rPr lang="en-US" dirty="0" smtClean="0"/>
              <a:t>Why are experiments used? </a:t>
            </a:r>
          </a:p>
          <a:p>
            <a:pPr lvl="1"/>
            <a:r>
              <a:rPr lang="en-US" dirty="0" smtClean="0"/>
              <a:t>Experimental methods</a:t>
            </a:r>
          </a:p>
          <a:p>
            <a:pPr lvl="1"/>
            <a:r>
              <a:rPr lang="en-US" dirty="0" smtClean="0"/>
              <a:t>Defining variables</a:t>
            </a:r>
          </a:p>
          <a:p>
            <a:pPr lvl="1"/>
            <a:r>
              <a:rPr lang="en-US" dirty="0" smtClean="0"/>
              <a:t>Control in experiments and confounding variables</a:t>
            </a:r>
          </a:p>
          <a:p>
            <a:pPr lvl="1"/>
            <a:r>
              <a:rPr lang="en-US" dirty="0" smtClean="0"/>
              <a:t>Ethics in experiments (e.g., protection of human subjects, use of deception)</a:t>
            </a:r>
          </a:p>
          <a:p>
            <a:pPr lvl="1"/>
            <a:r>
              <a:rPr lang="en-US" dirty="0" smtClean="0"/>
              <a:t>How inferential statistics are used to test a hypothesis </a:t>
            </a:r>
          </a:p>
          <a:p>
            <a:pPr lvl="1"/>
            <a:r>
              <a:rPr lang="en-US" dirty="0" smtClean="0"/>
              <a:t>How to make from a sample to the population of interest.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1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What Would You Do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students watch at least two “What Would You Do Clips” and describe what happened in each segment. </a:t>
            </a:r>
          </a:p>
          <a:p>
            <a:r>
              <a:rPr lang="en-US" dirty="0" smtClean="0"/>
              <a:t>To add a social justice element to the assignment two suggested segments are:</a:t>
            </a:r>
          </a:p>
          <a:p>
            <a:pPr lvl="1"/>
            <a:r>
              <a:rPr lang="en-US" dirty="0" smtClean="0"/>
              <a:t>Muslim woman needs </a:t>
            </a:r>
            <a:r>
              <a:rPr lang="en-US" dirty="0"/>
              <a:t>help changing a tire (</a:t>
            </a:r>
            <a:r>
              <a:rPr lang="en-US" dirty="0">
                <a:hlinkClick r:id="rId2"/>
              </a:rPr>
              <a:t>http://abc.go.com/shows/what-would-you-do/episode-guide/2016-08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lesbian couple has trouble registering at a </a:t>
            </a:r>
            <a:r>
              <a:rPr lang="en-US" dirty="0"/>
              <a:t>baby store (</a:t>
            </a:r>
            <a:r>
              <a:rPr lang="en-US" dirty="0">
                <a:hlinkClick r:id="rId3"/>
              </a:rPr>
              <a:t>http://abc.go.com/shows/what-would-you-do/episode-guide/2015-08/14-what-would-you-do-081415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Answer Compare/Contrast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 for specific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04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248</TotalTime>
  <Words>760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Doing Psychology: Strategies for Making High School Psychology More Inquiry Based</vt:lpstr>
      <vt:lpstr>Purpose </vt:lpstr>
      <vt:lpstr>The C3 Framework</vt:lpstr>
      <vt:lpstr>Inquiry Based Psychology Lesson Plans </vt:lpstr>
      <vt:lpstr>Our Lesson: What Would You Do</vt:lpstr>
      <vt:lpstr>Step 1: Background Reading </vt:lpstr>
      <vt:lpstr>Step 2: Basics of Psychological Research Methods</vt:lpstr>
      <vt:lpstr>Step 3: What Would You Do Videos</vt:lpstr>
      <vt:lpstr>Step 4: Answer Compare/Contrast Questions</vt:lpstr>
      <vt:lpstr>Step 5: Wagon Wheel Discussion </vt:lpstr>
      <vt:lpstr>Step 5: Wagon Wheel Discussion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Teaching High School Psychology: A Psychologist’s Recommendations</dc:title>
  <dc:creator>admin</dc:creator>
  <cp:lastModifiedBy>Dr. Roberts</cp:lastModifiedBy>
  <cp:revision>17</cp:revision>
  <dcterms:created xsi:type="dcterms:W3CDTF">2016-11-14T03:16:14Z</dcterms:created>
  <dcterms:modified xsi:type="dcterms:W3CDTF">2016-11-17T03:38:23Z</dcterms:modified>
</cp:coreProperties>
</file>